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37CE-2062-4B27-B394-B110BAF02B77}" type="datetimeFigureOut">
              <a:rPr lang="en-CA" smtClean="0"/>
              <a:t>2015-02-01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E2CF7-74AB-4D4C-987F-71E96101C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598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37CE-2062-4B27-B394-B110BAF02B77}" type="datetimeFigureOut">
              <a:rPr lang="en-CA" smtClean="0"/>
              <a:t>2015-02-01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E2CF7-74AB-4D4C-987F-71E96101C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3629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37CE-2062-4B27-B394-B110BAF02B77}" type="datetimeFigureOut">
              <a:rPr lang="en-CA" smtClean="0"/>
              <a:t>2015-02-01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E2CF7-74AB-4D4C-987F-71E96101C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649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37CE-2062-4B27-B394-B110BAF02B77}" type="datetimeFigureOut">
              <a:rPr lang="en-CA" smtClean="0"/>
              <a:t>2015-02-01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E2CF7-74AB-4D4C-987F-71E96101C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7870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37CE-2062-4B27-B394-B110BAF02B77}" type="datetimeFigureOut">
              <a:rPr lang="en-CA" smtClean="0"/>
              <a:t>2015-02-01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E2CF7-74AB-4D4C-987F-71E96101C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8593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37CE-2062-4B27-B394-B110BAF02B77}" type="datetimeFigureOut">
              <a:rPr lang="en-CA" smtClean="0"/>
              <a:t>2015-02-01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E2CF7-74AB-4D4C-987F-71E96101C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4096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37CE-2062-4B27-B394-B110BAF02B77}" type="datetimeFigureOut">
              <a:rPr lang="en-CA" smtClean="0"/>
              <a:t>2015-02-01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E2CF7-74AB-4D4C-987F-71E96101C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862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37CE-2062-4B27-B394-B110BAF02B77}" type="datetimeFigureOut">
              <a:rPr lang="en-CA" smtClean="0"/>
              <a:t>2015-02-01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E2CF7-74AB-4D4C-987F-71E96101C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518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37CE-2062-4B27-B394-B110BAF02B77}" type="datetimeFigureOut">
              <a:rPr lang="en-CA" smtClean="0"/>
              <a:t>2015-02-01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E2CF7-74AB-4D4C-987F-71E96101C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129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37CE-2062-4B27-B394-B110BAF02B77}" type="datetimeFigureOut">
              <a:rPr lang="en-CA" smtClean="0"/>
              <a:t>2015-02-01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E2CF7-74AB-4D4C-987F-71E96101C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0020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937CE-2062-4B27-B394-B110BAF02B77}" type="datetimeFigureOut">
              <a:rPr lang="en-CA" smtClean="0"/>
              <a:t>2015-02-01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E2CF7-74AB-4D4C-987F-71E96101C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4377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937CE-2062-4B27-B394-B110BAF02B77}" type="datetimeFigureOut">
              <a:rPr lang="en-CA" smtClean="0"/>
              <a:t>2015-02-01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E2CF7-74AB-4D4C-987F-71E96101C0B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574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gxedo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hilippe.beaudry@dsfm.mb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75" y="2565958"/>
            <a:ext cx="9507277" cy="4477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48990" y="180507"/>
            <a:ext cx="7477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chemeClr val="accent2">
                    <a:lumMod val="50000"/>
                  </a:schemeClr>
                </a:solidFill>
              </a:rPr>
              <a:t>Travail individuel: Création d’un nuage de mots </a:t>
            </a:r>
            <a:r>
              <a:rPr lang="fr-CA" sz="2400" b="1" i="1" dirty="0" err="1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fr-CA" sz="2400" b="1" i="1" dirty="0" err="1" smtClean="0">
                <a:solidFill>
                  <a:schemeClr val="accent2">
                    <a:lumMod val="50000"/>
                  </a:schemeClr>
                </a:solidFill>
              </a:rPr>
              <a:t>axedo</a:t>
            </a:r>
            <a:endParaRPr lang="fr-CA" sz="2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CA" sz="2400" b="1" dirty="0" smtClean="0">
                <a:solidFill>
                  <a:schemeClr val="accent2">
                    <a:lumMod val="50000"/>
                  </a:schemeClr>
                </a:solidFill>
              </a:rPr>
              <a:t>(Demandez à l’enseignant pour connaître le sujet)</a:t>
            </a:r>
            <a:endParaRPr lang="en-CA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5321" y="1188566"/>
            <a:ext cx="10988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/>
              <a:t>Étape 1: Ouvrez le programme MS Word et tapez une liste de mots qui appartiennent au sujet. </a:t>
            </a:r>
            <a:br>
              <a:rPr lang="fr-CA" b="1" dirty="0" smtClean="0"/>
            </a:br>
            <a:r>
              <a:rPr lang="fr-CA" b="1" dirty="0" smtClean="0"/>
              <a:t>Notez que le mot va apparaître plus souvent dans le nuage de mots s’il est répété plusieurs fois dans votre liste.</a:t>
            </a:r>
          </a:p>
          <a:p>
            <a:r>
              <a:rPr lang="fr-CA" b="1" dirty="0" smtClean="0"/>
              <a:t>   </a:t>
            </a:r>
          </a:p>
          <a:p>
            <a:r>
              <a:rPr lang="fr-CA" b="1" dirty="0" smtClean="0"/>
              <a:t>Étape 2: Utilisez le fureteur Internet Explorer et visitez le site </a:t>
            </a:r>
            <a:r>
              <a:rPr lang="fr-CA" b="1" dirty="0" smtClean="0">
                <a:hlinkClick r:id="rId3"/>
              </a:rPr>
              <a:t>www.tagxedo.com</a:t>
            </a:r>
            <a:r>
              <a:rPr lang="fr-CA" b="1" dirty="0" smtClean="0"/>
              <a:t> </a:t>
            </a:r>
            <a:r>
              <a:rPr lang="fr-CA" b="1" dirty="0" smtClean="0"/>
              <a:t>et appuyez sur le bouton </a:t>
            </a:r>
            <a:r>
              <a:rPr lang="fr-CA" b="1" i="1" dirty="0" err="1" smtClean="0"/>
              <a:t>Create</a:t>
            </a:r>
            <a:r>
              <a:rPr lang="fr-CA" b="1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502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0910" y="302489"/>
            <a:ext cx="10988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/>
              <a:t>Étape 3: Appuyez sur l’onglet </a:t>
            </a:r>
            <a:r>
              <a:rPr lang="fr-CA" b="1" i="1" dirty="0" err="1" smtClean="0"/>
              <a:t>Load</a:t>
            </a:r>
            <a:r>
              <a:rPr lang="fr-CA" b="1" dirty="0" smtClean="0"/>
              <a:t> et Copiez/Collez votre liste dans la boîte de texte. </a:t>
            </a:r>
          </a:p>
          <a:p>
            <a:r>
              <a:rPr lang="fr-CA" b="1" dirty="0" smtClean="0"/>
              <a:t>Appuyez sur </a:t>
            </a:r>
            <a:r>
              <a:rPr lang="fr-CA" b="1" i="1" dirty="0" err="1" smtClean="0"/>
              <a:t>Submit</a:t>
            </a:r>
            <a:r>
              <a:rPr lang="fr-CA" b="1" dirty="0" smtClean="0"/>
              <a:t> une fois que votre liste apparaît dans la boîte de </a:t>
            </a:r>
            <a:r>
              <a:rPr lang="fr-CA" b="1" dirty="0" err="1" smtClean="0"/>
              <a:t>text</a:t>
            </a:r>
            <a:r>
              <a:rPr lang="fr-CA" b="1" dirty="0" smtClean="0"/>
              <a:t>. </a:t>
            </a:r>
          </a:p>
          <a:p>
            <a:r>
              <a:rPr lang="fr-CA" b="1" dirty="0" smtClean="0"/>
              <a:t>   </a:t>
            </a:r>
          </a:p>
          <a:p>
            <a:r>
              <a:rPr lang="fr-CA" b="1" dirty="0" smtClean="0"/>
              <a:t>Étape 4: Utilisez l’onglet Shape pour changer l’image de votre nuage ainsi que les onglets </a:t>
            </a:r>
            <a:r>
              <a:rPr lang="fr-CA" b="1" i="1" dirty="0" err="1" smtClean="0"/>
              <a:t>Color</a:t>
            </a:r>
            <a:r>
              <a:rPr lang="fr-CA" b="1" i="1" dirty="0" smtClean="0"/>
              <a:t>, </a:t>
            </a:r>
            <a:r>
              <a:rPr lang="fr-CA" b="1" i="1" dirty="0" err="1" smtClean="0"/>
              <a:t>Theme</a:t>
            </a:r>
            <a:r>
              <a:rPr lang="fr-CA" b="1" i="1" dirty="0" smtClean="0"/>
              <a:t> </a:t>
            </a:r>
            <a:r>
              <a:rPr lang="fr-CA" b="1" dirty="0" smtClean="0"/>
              <a:t>et </a:t>
            </a:r>
            <a:r>
              <a:rPr lang="fr-CA" b="1" i="1" dirty="0" smtClean="0"/>
              <a:t>Font</a:t>
            </a:r>
            <a:r>
              <a:rPr lang="fr-CA" b="1" dirty="0" smtClean="0"/>
              <a:t> pour changer les couleurs, le thème et la police de votre nuage.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862" y="2135700"/>
            <a:ext cx="9107171" cy="433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456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0910" y="526548"/>
            <a:ext cx="10988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/>
              <a:t>Étape 5: Utilisez seulement les thèmes à couleurs sur fonds blancs. </a:t>
            </a:r>
          </a:p>
          <a:p>
            <a:endParaRPr lang="fr-CA" b="1" dirty="0" smtClean="0"/>
          </a:p>
          <a:p>
            <a:r>
              <a:rPr lang="fr-CA" b="1" dirty="0" smtClean="0"/>
              <a:t>Étape 6: Appuyez sur l’onglet </a:t>
            </a:r>
            <a:r>
              <a:rPr lang="fr-CA" b="1" i="1" dirty="0" smtClean="0"/>
              <a:t>Save/Share </a:t>
            </a:r>
            <a:r>
              <a:rPr lang="fr-CA" b="1" dirty="0" smtClean="0"/>
              <a:t>et sauvegarder l’image sur votre ordinateur à une résolution de 250.jpg</a:t>
            </a:r>
          </a:p>
          <a:p>
            <a:endParaRPr lang="fr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615" y="1906728"/>
            <a:ext cx="4419906" cy="43040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3695" y="3009909"/>
            <a:ext cx="4801270" cy="3200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83695" y="1906728"/>
            <a:ext cx="586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 smtClean="0"/>
              <a:t>Une fois terminé, envoyez votre nuage de mots à l’enseignant par courriel: </a:t>
            </a:r>
          </a:p>
          <a:p>
            <a:r>
              <a:rPr lang="fr-CA" b="1" dirty="0" smtClean="0">
                <a:hlinkClick r:id="rId4"/>
              </a:rPr>
              <a:t>philippe.beaudry@dsfm.mb.ca</a:t>
            </a:r>
            <a:r>
              <a:rPr lang="fr-CA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783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Beaudry</dc:creator>
  <cp:lastModifiedBy>Phil Beaudry</cp:lastModifiedBy>
  <cp:revision>7</cp:revision>
  <dcterms:created xsi:type="dcterms:W3CDTF">2015-01-31T17:17:06Z</dcterms:created>
  <dcterms:modified xsi:type="dcterms:W3CDTF">2015-02-01T17:19:43Z</dcterms:modified>
</cp:coreProperties>
</file>